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85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21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94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49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00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10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93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10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65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34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196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813C-D0AF-47ED-8A6C-999EF359C91E}" type="datetimeFigureOut">
              <a:rPr lang="en-CA" smtClean="0"/>
              <a:t>2020-05-20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C25D-58AB-4409-B1FD-BAF6D36393A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9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1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0"/>
            <a:ext cx="9140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7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99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7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74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0"/>
            <a:ext cx="867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5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67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73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50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2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85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04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01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56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0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13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6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99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68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3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3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911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2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4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8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ttistijpg_Pag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3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Presentazione su schermo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Antonini</dc:creator>
  <cp:lastModifiedBy>Giovanni Antonini</cp:lastModifiedBy>
  <cp:revision>1</cp:revision>
  <dcterms:created xsi:type="dcterms:W3CDTF">2020-05-20T06:07:57Z</dcterms:created>
  <dcterms:modified xsi:type="dcterms:W3CDTF">2020-05-20T06:08:41Z</dcterms:modified>
</cp:coreProperties>
</file>